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Josefin Sans Regular Bold" charset="1" panose="00000700000000000000"/>
      <p:regular r:id="rId21"/>
    </p:embeddedFont>
    <p:embeddedFont>
      <p:font typeface="Lato" charset="1" panose="020F0502020204030203"/>
      <p:regular r:id="rId22"/>
    </p:embeddedFont>
    <p:embeddedFont>
      <p:font typeface="Garet Bold" charset="1" panose="00000000000000000000"/>
      <p:regular r:id="rId23"/>
    </p:embeddedFont>
    <p:embeddedFont>
      <p:font typeface="Open Sans" charset="1" panose="020B0606030504020204"/>
      <p:regular r:id="rId24"/>
    </p:embeddedFont>
    <p:embeddedFont>
      <p:font typeface="The Seasons Light" charset="1" panose="00000000000000000000"/>
      <p:regular r:id="rId25"/>
    </p:embeddedFont>
    <p:embeddedFont>
      <p:font typeface="Open Sans Bold" charset="1" panose="020B0806030504020204"/>
      <p:regular r:id="rId26"/>
    </p:embeddedFont>
    <p:embeddedFont>
      <p:font typeface="Open Sans Extra Bold" charset="1" panose="020B09060308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5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47777" y="8251484"/>
            <a:ext cx="13973805" cy="0"/>
          </a:xfrm>
          <a:prstGeom prst="line">
            <a:avLst/>
          </a:prstGeom>
          <a:ln cap="rnd" w="38100">
            <a:solidFill>
              <a:srgbClr val="4962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21582" y="583359"/>
            <a:ext cx="17444835" cy="7706225"/>
          </a:xfrm>
          <a:custGeom>
            <a:avLst/>
            <a:gdLst/>
            <a:ahLst/>
            <a:cxnLst/>
            <a:rect r="r" b="b" t="t" l="l"/>
            <a:pathLst>
              <a:path h="7706225" w="17444835">
                <a:moveTo>
                  <a:pt x="0" y="0"/>
                </a:moveTo>
                <a:lnTo>
                  <a:pt x="17444836" y="0"/>
                </a:lnTo>
                <a:lnTo>
                  <a:pt x="17444836" y="7706225"/>
                </a:lnTo>
                <a:lnTo>
                  <a:pt x="0" y="7706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-37580" r="0" b="-2710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10346" y="5287687"/>
            <a:ext cx="10467309" cy="314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2"/>
              </a:lnSpc>
            </a:pPr>
            <a:r>
              <a:rPr lang="en-US" sz="6158">
                <a:solidFill>
                  <a:srgbClr val="C6C9CB"/>
                </a:solidFill>
                <a:latin typeface="Josefin Sans Regular Bold"/>
                <a:ea typeface="Josefin Sans Regular Bold"/>
                <a:cs typeface="Josefin Sans Regular Bold"/>
                <a:sym typeface="Josefin Sans Regular Bold"/>
              </a:rPr>
              <a:t>Détection de pathologie de la pomme de terre</a:t>
            </a:r>
          </a:p>
          <a:p>
            <a:pPr algn="ctr">
              <a:lnSpc>
                <a:spcPts val="792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43726" y="411909"/>
            <a:ext cx="13964045" cy="153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42"/>
              </a:lnSpc>
              <a:spcBef>
                <a:spcPct val="0"/>
              </a:spcBef>
            </a:pPr>
            <a:r>
              <a:rPr lang="en-US" sz="8958" spc="2132">
                <a:solidFill>
                  <a:srgbClr val="FFDE59"/>
                </a:solidFill>
                <a:latin typeface="Lato"/>
                <a:ea typeface="Lato"/>
                <a:cs typeface="Lato"/>
                <a:sym typeface="Lato"/>
              </a:rPr>
              <a:t>MINI-PROJET: IA</a:t>
            </a:r>
            <a:r>
              <a:rPr lang="en-US" sz="8958" spc="213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62798" y="8385629"/>
            <a:ext cx="5658783" cy="40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2331" spc="93">
                <a:solidFill>
                  <a:srgbClr val="96AA7F"/>
                </a:solidFill>
                <a:latin typeface="Garet Bold"/>
                <a:ea typeface="Garet Bold"/>
                <a:cs typeface="Garet Bold"/>
                <a:sym typeface="Garet Bold"/>
              </a:rPr>
              <a:t>Réalisé</a:t>
            </a:r>
            <a:r>
              <a:rPr lang="en-US" sz="2331" spc="93">
                <a:solidFill>
                  <a:srgbClr val="96AA7F"/>
                </a:solidFill>
                <a:latin typeface="Garet Bold"/>
                <a:ea typeface="Garet Bold"/>
                <a:cs typeface="Garet Bold"/>
                <a:sym typeface="Garet Bold"/>
              </a:rPr>
              <a:t> par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07177" y="8552760"/>
            <a:ext cx="3521035" cy="106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3075">
                <a:solidFill>
                  <a:srgbClr val="96AA7F"/>
                </a:solidFill>
                <a:latin typeface="Open Sans"/>
                <a:ea typeface="Open Sans"/>
                <a:cs typeface="Open Sans"/>
                <a:sym typeface="Open Sans"/>
              </a:rPr>
              <a:t>Ben Hassen Ahlem </a:t>
            </a:r>
          </a:p>
          <a:p>
            <a:pPr algn="ctr">
              <a:lnSpc>
                <a:spcPts val="4305"/>
              </a:lnSpc>
            </a:pPr>
            <a:r>
              <a:rPr lang="en-US" sz="3075">
                <a:solidFill>
                  <a:srgbClr val="96AA7F"/>
                </a:solidFill>
                <a:latin typeface="Open Sans"/>
                <a:ea typeface="Open Sans"/>
                <a:cs typeface="Open Sans"/>
                <a:sym typeface="Open Sans"/>
              </a:rPr>
              <a:t>Tekarri Zeineb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94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75640"/>
            <a:ext cx="9458189" cy="6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CNN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TensorFlow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Matplotlib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NumPy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OS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Drive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39767" y="7690166"/>
            <a:ext cx="6836055" cy="1388485"/>
            <a:chOff x="0" y="0"/>
            <a:chExt cx="1800443" cy="365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0443" cy="365692"/>
            </a:xfrm>
            <a:custGeom>
              <a:avLst/>
              <a:gdLst/>
              <a:ahLst/>
              <a:cxnLst/>
              <a:rect r="r" b="b" t="t" l="l"/>
              <a:pathLst>
                <a:path h="365692" w="1800443">
                  <a:moveTo>
                    <a:pt x="0" y="0"/>
                  </a:moveTo>
                  <a:lnTo>
                    <a:pt x="1800443" y="0"/>
                  </a:lnTo>
                  <a:lnTo>
                    <a:pt x="1800443" y="365692"/>
                  </a:lnTo>
                  <a:lnTo>
                    <a:pt x="0" y="365692"/>
                  </a:lnTo>
                  <a:close/>
                </a:path>
              </a:pathLst>
            </a:custGeom>
            <a:solidFill>
              <a:srgbClr val="A6B45F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00443" cy="413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2765" y="981583"/>
            <a:ext cx="14418793" cy="91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5974">
                <a:solidFill>
                  <a:srgbClr val="27351A"/>
                </a:solidFill>
                <a:latin typeface="Garet Bold"/>
                <a:ea typeface="Garet Bold"/>
                <a:cs typeface="Garet Bold"/>
                <a:sym typeface="Garet Bold"/>
              </a:rPr>
              <a:t>Algorithme et bibliothèques utilisés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75012" y="3858258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6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826470" y="1642438"/>
            <a:ext cx="12000901" cy="0"/>
          </a:xfrm>
          <a:prstGeom prst="line">
            <a:avLst/>
          </a:prstGeom>
          <a:ln cap="rnd" w="28575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26470" y="2643833"/>
            <a:ext cx="11400499" cy="7120812"/>
          </a:xfrm>
          <a:custGeom>
            <a:avLst/>
            <a:gdLst/>
            <a:ahLst/>
            <a:cxnLst/>
            <a:rect r="r" b="b" t="t" l="l"/>
            <a:pathLst>
              <a:path h="7120812" w="11400499">
                <a:moveTo>
                  <a:pt x="0" y="0"/>
                </a:moveTo>
                <a:lnTo>
                  <a:pt x="11400499" y="0"/>
                </a:lnTo>
                <a:lnTo>
                  <a:pt x="11400499" y="7120812"/>
                </a:lnTo>
                <a:lnTo>
                  <a:pt x="0" y="712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3" t="-1588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6688" y="574072"/>
            <a:ext cx="16804522" cy="89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5774">
                <a:solidFill>
                  <a:srgbClr val="F1EFE4"/>
                </a:solidFill>
                <a:latin typeface="Garet Bold"/>
                <a:ea typeface="Garet Bold"/>
                <a:cs typeface="Garet Bold"/>
                <a:sym typeface="Garet Bold"/>
              </a:rPr>
              <a:t>Implémentation et Validation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8660" y="1756738"/>
            <a:ext cx="54781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50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Entrainment</a:t>
            </a:r>
            <a:r>
              <a:rPr lang="en-US" sz="5199">
                <a:solidFill>
                  <a:srgbClr val="250C1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6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826470" y="1206176"/>
            <a:ext cx="12000901" cy="0"/>
          </a:xfrm>
          <a:prstGeom prst="line">
            <a:avLst/>
          </a:prstGeom>
          <a:ln cap="rnd" w="28575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16688" y="2247911"/>
            <a:ext cx="12704497" cy="6314827"/>
          </a:xfrm>
          <a:custGeom>
            <a:avLst/>
            <a:gdLst/>
            <a:ahLst/>
            <a:cxnLst/>
            <a:rect r="r" b="b" t="t" l="l"/>
            <a:pathLst>
              <a:path h="6314827" w="12704497">
                <a:moveTo>
                  <a:pt x="0" y="0"/>
                </a:moveTo>
                <a:lnTo>
                  <a:pt x="12704497" y="0"/>
                </a:lnTo>
                <a:lnTo>
                  <a:pt x="12704497" y="6314827"/>
                </a:lnTo>
                <a:lnTo>
                  <a:pt x="0" y="6314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6470" y="315970"/>
            <a:ext cx="16804522" cy="89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5774">
                <a:solidFill>
                  <a:srgbClr val="F1EFE4"/>
                </a:solidFill>
                <a:latin typeface="Garet Bold"/>
                <a:ea typeface="Garet Bold"/>
                <a:cs typeface="Garet Bold"/>
                <a:sym typeface="Garet Bold"/>
              </a:rPr>
              <a:t>Implémentation et Validation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360816"/>
            <a:ext cx="157009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50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Résultat de l'entrainment</a:t>
            </a:r>
            <a:r>
              <a:rPr lang="en-US" sz="5199">
                <a:solidFill>
                  <a:srgbClr val="250C1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6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826470" y="1206176"/>
            <a:ext cx="12000901" cy="0"/>
          </a:xfrm>
          <a:prstGeom prst="line">
            <a:avLst/>
          </a:prstGeom>
          <a:ln cap="rnd" w="28575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45504" y="2466986"/>
            <a:ext cx="8715551" cy="7327944"/>
          </a:xfrm>
          <a:custGeom>
            <a:avLst/>
            <a:gdLst/>
            <a:ahLst/>
            <a:cxnLst/>
            <a:rect r="r" b="b" t="t" l="l"/>
            <a:pathLst>
              <a:path h="7327944" w="8715551">
                <a:moveTo>
                  <a:pt x="0" y="0"/>
                </a:moveTo>
                <a:lnTo>
                  <a:pt x="8715552" y="0"/>
                </a:lnTo>
                <a:lnTo>
                  <a:pt x="8715552" y="7327943"/>
                </a:lnTo>
                <a:lnTo>
                  <a:pt x="0" y="7327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6470" y="315970"/>
            <a:ext cx="16804522" cy="89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5774">
                <a:solidFill>
                  <a:srgbClr val="F1EFE4"/>
                </a:solidFill>
                <a:latin typeface="Garet Bold"/>
                <a:ea typeface="Garet Bold"/>
                <a:cs typeface="Garet Bold"/>
                <a:sym typeface="Garet Bold"/>
              </a:rPr>
              <a:t>Implémentation et Validation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360816"/>
            <a:ext cx="157009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50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Accuracy et Loss 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6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826470" y="1206176"/>
            <a:ext cx="12000901" cy="0"/>
          </a:xfrm>
          <a:prstGeom prst="line">
            <a:avLst/>
          </a:prstGeom>
          <a:ln cap="rnd" w="28575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18298" y="1940165"/>
            <a:ext cx="11889627" cy="7527458"/>
          </a:xfrm>
          <a:custGeom>
            <a:avLst/>
            <a:gdLst/>
            <a:ahLst/>
            <a:cxnLst/>
            <a:rect r="r" b="b" t="t" l="l"/>
            <a:pathLst>
              <a:path h="7527458" w="11889627">
                <a:moveTo>
                  <a:pt x="0" y="0"/>
                </a:moveTo>
                <a:lnTo>
                  <a:pt x="11889628" y="0"/>
                </a:lnTo>
                <a:lnTo>
                  <a:pt x="11889628" y="7527458"/>
                </a:lnTo>
                <a:lnTo>
                  <a:pt x="0" y="7527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7" t="-176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6470" y="315970"/>
            <a:ext cx="16804522" cy="89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5774">
                <a:solidFill>
                  <a:srgbClr val="F1EFE4"/>
                </a:solidFill>
                <a:latin typeface="Garet Bold"/>
                <a:ea typeface="Garet Bold"/>
                <a:cs typeface="Garet Bold"/>
                <a:sym typeface="Garet Bold"/>
              </a:rPr>
              <a:t>Implémentation et Validation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360816"/>
            <a:ext cx="157009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50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2" r="-1299" b="-196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04020" y="3824704"/>
            <a:ext cx="10679960" cy="2381707"/>
            <a:chOff x="0" y="0"/>
            <a:chExt cx="25916905" cy="57796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916905" cy="5779654"/>
            </a:xfrm>
            <a:custGeom>
              <a:avLst/>
              <a:gdLst/>
              <a:ahLst/>
              <a:cxnLst/>
              <a:rect r="r" b="b" t="t" l="l"/>
              <a:pathLst>
                <a:path h="5779654" w="25916905">
                  <a:moveTo>
                    <a:pt x="0" y="0"/>
                  </a:moveTo>
                  <a:lnTo>
                    <a:pt x="0" y="5779654"/>
                  </a:lnTo>
                  <a:lnTo>
                    <a:pt x="25916905" y="5779654"/>
                  </a:lnTo>
                  <a:lnTo>
                    <a:pt x="25916905" y="0"/>
                  </a:lnTo>
                  <a:lnTo>
                    <a:pt x="0" y="0"/>
                  </a:lnTo>
                  <a:close/>
                  <a:moveTo>
                    <a:pt x="25855946" y="5718694"/>
                  </a:moveTo>
                  <a:lnTo>
                    <a:pt x="59690" y="5718694"/>
                  </a:lnTo>
                  <a:lnTo>
                    <a:pt x="59690" y="59690"/>
                  </a:lnTo>
                  <a:lnTo>
                    <a:pt x="25855946" y="59690"/>
                  </a:lnTo>
                  <a:lnTo>
                    <a:pt x="25855946" y="5718694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087580" y="3995205"/>
            <a:ext cx="10112840" cy="205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1"/>
              </a:lnSpc>
              <a:spcBef>
                <a:spcPct val="0"/>
              </a:spcBef>
            </a:pPr>
            <a:r>
              <a:rPr lang="en-US" sz="11958" spc="2846">
                <a:solidFill>
                  <a:srgbClr val="FFFFFF"/>
                </a:solidFill>
                <a:latin typeface="The Seasons Light"/>
                <a:ea typeface="The Seasons Light"/>
                <a:cs typeface="The Seasons Light"/>
                <a:sym typeface="The Seasons Light"/>
              </a:rPr>
              <a:t>MERCI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6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071526"/>
            <a:ext cx="8270130" cy="0"/>
          </a:xfrm>
          <a:prstGeom prst="line">
            <a:avLst/>
          </a:prstGeom>
          <a:ln cap="rnd" w="28575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36575" y="1239536"/>
            <a:ext cx="7815119" cy="8754477"/>
          </a:xfrm>
          <a:custGeom>
            <a:avLst/>
            <a:gdLst/>
            <a:ahLst/>
            <a:cxnLst/>
            <a:rect r="r" b="b" t="t" l="l"/>
            <a:pathLst>
              <a:path h="8754477" w="7815119">
                <a:moveTo>
                  <a:pt x="0" y="0"/>
                </a:moveTo>
                <a:lnTo>
                  <a:pt x="7815119" y="0"/>
                </a:lnTo>
                <a:lnTo>
                  <a:pt x="7815119" y="8754476"/>
                </a:lnTo>
                <a:lnTo>
                  <a:pt x="0" y="875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-42224" t="0" r="-2559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98830" y="1239536"/>
            <a:ext cx="8090609" cy="7348126"/>
            <a:chOff x="0" y="0"/>
            <a:chExt cx="19633364" cy="17831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33364" cy="17831591"/>
            </a:xfrm>
            <a:custGeom>
              <a:avLst/>
              <a:gdLst/>
              <a:ahLst/>
              <a:cxnLst/>
              <a:rect r="r" b="b" t="t" l="l"/>
              <a:pathLst>
                <a:path h="17831591" w="19633364">
                  <a:moveTo>
                    <a:pt x="0" y="0"/>
                  </a:moveTo>
                  <a:lnTo>
                    <a:pt x="0" y="17831591"/>
                  </a:lnTo>
                  <a:lnTo>
                    <a:pt x="19633364" y="17831591"/>
                  </a:lnTo>
                  <a:lnTo>
                    <a:pt x="19633364" y="0"/>
                  </a:lnTo>
                  <a:lnTo>
                    <a:pt x="0" y="0"/>
                  </a:lnTo>
                  <a:close/>
                  <a:moveTo>
                    <a:pt x="19572404" y="17770632"/>
                  </a:moveTo>
                  <a:lnTo>
                    <a:pt x="59690" y="17770632"/>
                  </a:lnTo>
                  <a:lnTo>
                    <a:pt x="59690" y="59690"/>
                  </a:lnTo>
                  <a:lnTo>
                    <a:pt x="19572404" y="59690"/>
                  </a:lnTo>
                  <a:lnTo>
                    <a:pt x="19572404" y="17770632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0936" y="3146552"/>
            <a:ext cx="8983064" cy="379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3262" indent="-361631" lvl="1">
              <a:lnSpc>
                <a:spcPts val="6096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Introduction et Problématique</a:t>
            </a:r>
          </a:p>
          <a:p>
            <a:pPr algn="l" marL="723262" indent="-361631" lvl="1">
              <a:lnSpc>
                <a:spcPts val="6096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Structure générale</a:t>
            </a:r>
          </a:p>
          <a:p>
            <a:pPr algn="l" marL="723262" indent="-361631" lvl="1">
              <a:lnSpc>
                <a:spcPts val="6096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Algorithme et bibliothèques utilisés</a:t>
            </a:r>
          </a:p>
          <a:p>
            <a:pPr algn="l" marL="723262" indent="-361631" lvl="1">
              <a:lnSpc>
                <a:spcPts val="6096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Implémentation et Validation</a:t>
            </a:r>
          </a:p>
          <a:p>
            <a:pPr algn="l">
              <a:lnSpc>
                <a:spcPts val="609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0936" y="1006801"/>
            <a:ext cx="7683925" cy="120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02"/>
              </a:lnSpc>
            </a:pPr>
            <a:r>
              <a:rPr lang="en-US" sz="9083">
                <a:solidFill>
                  <a:srgbClr val="272727"/>
                </a:solidFill>
                <a:latin typeface="The Seasons Light"/>
                <a:ea typeface="The Seasons Light"/>
                <a:cs typeface="The Seasons Light"/>
                <a:sym typeface="The Seasons Light"/>
              </a:rPr>
              <a:t>plan :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90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8225" y="1038225"/>
            <a:ext cx="7831539" cy="6096477"/>
            <a:chOff x="0" y="0"/>
            <a:chExt cx="19004683" cy="147942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04683" cy="14794233"/>
            </a:xfrm>
            <a:custGeom>
              <a:avLst/>
              <a:gdLst/>
              <a:ahLst/>
              <a:cxnLst/>
              <a:rect r="r" b="b" t="t" l="l"/>
              <a:pathLst>
                <a:path h="14794233" w="19004683">
                  <a:moveTo>
                    <a:pt x="0" y="0"/>
                  </a:moveTo>
                  <a:lnTo>
                    <a:pt x="0" y="14794233"/>
                  </a:lnTo>
                  <a:lnTo>
                    <a:pt x="19004683" y="14794233"/>
                  </a:lnTo>
                  <a:lnTo>
                    <a:pt x="19004683" y="0"/>
                  </a:lnTo>
                  <a:lnTo>
                    <a:pt x="0" y="0"/>
                  </a:lnTo>
                  <a:close/>
                  <a:moveTo>
                    <a:pt x="18943723" y="14733273"/>
                  </a:moveTo>
                  <a:lnTo>
                    <a:pt x="59690" y="14733273"/>
                  </a:lnTo>
                  <a:lnTo>
                    <a:pt x="59690" y="59690"/>
                  </a:lnTo>
                  <a:lnTo>
                    <a:pt x="18943723" y="59690"/>
                  </a:lnTo>
                  <a:lnTo>
                    <a:pt x="18943723" y="14733273"/>
                  </a:lnTo>
                  <a:close/>
                </a:path>
              </a:pathLst>
            </a:custGeom>
            <a:solidFill>
              <a:srgbClr val="49623E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8850714" y="3805660"/>
            <a:ext cx="8399061" cy="0"/>
          </a:xfrm>
          <a:prstGeom prst="line">
            <a:avLst/>
          </a:prstGeom>
          <a:ln cap="rnd" w="28575">
            <a:solidFill>
              <a:srgbClr val="4962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58069" y="1515218"/>
            <a:ext cx="7492645" cy="5619484"/>
          </a:xfrm>
          <a:custGeom>
            <a:avLst/>
            <a:gdLst/>
            <a:ahLst/>
            <a:cxnLst/>
            <a:rect r="r" b="b" t="t" l="l"/>
            <a:pathLst>
              <a:path h="5619484" w="7492645">
                <a:moveTo>
                  <a:pt x="0" y="0"/>
                </a:moveTo>
                <a:lnTo>
                  <a:pt x="7492645" y="0"/>
                </a:lnTo>
                <a:lnTo>
                  <a:pt x="7492645" y="5619484"/>
                </a:lnTo>
                <a:lnTo>
                  <a:pt x="0" y="5619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15231" y="4203960"/>
            <a:ext cx="2096337" cy="1879080"/>
          </a:xfrm>
          <a:custGeom>
            <a:avLst/>
            <a:gdLst/>
            <a:ahLst/>
            <a:cxnLst/>
            <a:rect r="r" b="b" t="t" l="l"/>
            <a:pathLst>
              <a:path h="1879080" w="2096337">
                <a:moveTo>
                  <a:pt x="0" y="0"/>
                </a:moveTo>
                <a:lnTo>
                  <a:pt x="2096337" y="0"/>
                </a:lnTo>
                <a:lnTo>
                  <a:pt x="2096337" y="1879080"/>
                </a:lnTo>
                <a:lnTo>
                  <a:pt x="0" y="1879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11568" y="5143500"/>
            <a:ext cx="2880360" cy="4114800"/>
          </a:xfrm>
          <a:custGeom>
            <a:avLst/>
            <a:gdLst/>
            <a:ahLst/>
            <a:cxnLst/>
            <a:rect r="r" b="b" t="t" l="l"/>
            <a:pathLst>
              <a:path h="4114800" w="288036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06000" y="2755800"/>
            <a:ext cx="6746122" cy="89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5774">
                <a:solidFill>
                  <a:srgbClr val="27351A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47777" y="1028700"/>
            <a:ext cx="6564005" cy="0"/>
          </a:xfrm>
          <a:prstGeom prst="line">
            <a:avLst/>
          </a:prstGeom>
          <a:ln cap="rnd" w="38100">
            <a:solidFill>
              <a:srgbClr val="4962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47777" y="6218789"/>
            <a:ext cx="6962219" cy="0"/>
          </a:xfrm>
          <a:prstGeom prst="line">
            <a:avLst/>
          </a:prstGeom>
          <a:ln cap="rnd" w="38100">
            <a:solidFill>
              <a:srgbClr val="4962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750190" y="6712218"/>
            <a:ext cx="11245972" cy="3105505"/>
          </a:xfrm>
          <a:custGeom>
            <a:avLst/>
            <a:gdLst/>
            <a:ahLst/>
            <a:cxnLst/>
            <a:rect r="r" b="b" t="t" l="l"/>
            <a:pathLst>
              <a:path h="3105505" w="11245972">
                <a:moveTo>
                  <a:pt x="0" y="0"/>
                </a:moveTo>
                <a:lnTo>
                  <a:pt x="11245972" y="0"/>
                </a:lnTo>
                <a:lnTo>
                  <a:pt x="11245972" y="3105505"/>
                </a:lnTo>
                <a:lnTo>
                  <a:pt x="0" y="3105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50190" y="1400244"/>
            <a:ext cx="11245972" cy="4149256"/>
          </a:xfrm>
          <a:custGeom>
            <a:avLst/>
            <a:gdLst/>
            <a:ahLst/>
            <a:cxnLst/>
            <a:rect r="r" b="b" t="t" l="l"/>
            <a:pathLst>
              <a:path h="4149256" w="11245972">
                <a:moveTo>
                  <a:pt x="0" y="0"/>
                </a:moveTo>
                <a:lnTo>
                  <a:pt x="11245972" y="0"/>
                </a:lnTo>
                <a:lnTo>
                  <a:pt x="11245972" y="4149256"/>
                </a:lnTo>
                <a:lnTo>
                  <a:pt x="0" y="4149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99" r="0" b="-149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9108" y="311785"/>
            <a:ext cx="2181701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A2908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5463775"/>
            <a:ext cx="684358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A2908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Structure générale 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94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75640"/>
            <a:ext cx="9458189" cy="6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CNN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TensorFlow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Matplotlib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NumPy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OS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Drive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39767" y="2308236"/>
            <a:ext cx="6836055" cy="1388485"/>
            <a:chOff x="0" y="0"/>
            <a:chExt cx="1800443" cy="365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0443" cy="365692"/>
            </a:xfrm>
            <a:custGeom>
              <a:avLst/>
              <a:gdLst/>
              <a:ahLst/>
              <a:cxnLst/>
              <a:rect r="r" b="b" t="t" l="l"/>
              <a:pathLst>
                <a:path h="365692" w="1800443">
                  <a:moveTo>
                    <a:pt x="0" y="0"/>
                  </a:moveTo>
                  <a:lnTo>
                    <a:pt x="1800443" y="0"/>
                  </a:lnTo>
                  <a:lnTo>
                    <a:pt x="1800443" y="365692"/>
                  </a:lnTo>
                  <a:lnTo>
                    <a:pt x="0" y="365692"/>
                  </a:lnTo>
                  <a:close/>
                </a:path>
              </a:pathLst>
            </a:custGeom>
            <a:solidFill>
              <a:srgbClr val="A6B45F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00443" cy="413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275012" y="3858258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2765" y="981583"/>
            <a:ext cx="14418793" cy="91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5974">
                <a:solidFill>
                  <a:srgbClr val="27351A"/>
                </a:solidFill>
                <a:latin typeface="Garet Bold"/>
                <a:ea typeface="Garet Bold"/>
                <a:cs typeface="Garet Bold"/>
                <a:sym typeface="Garet Bold"/>
              </a:rPr>
              <a:t>Algorithme et bibliothèques utilisés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94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75640"/>
            <a:ext cx="9458189" cy="6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CNN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TensorFlow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Matplotlib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NumPy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OS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Drive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91792" y="3352388"/>
            <a:ext cx="6836055" cy="1388485"/>
            <a:chOff x="0" y="0"/>
            <a:chExt cx="1800443" cy="365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0443" cy="365692"/>
            </a:xfrm>
            <a:custGeom>
              <a:avLst/>
              <a:gdLst/>
              <a:ahLst/>
              <a:cxnLst/>
              <a:rect r="r" b="b" t="t" l="l"/>
              <a:pathLst>
                <a:path h="365692" w="1800443">
                  <a:moveTo>
                    <a:pt x="0" y="0"/>
                  </a:moveTo>
                  <a:lnTo>
                    <a:pt x="1800443" y="0"/>
                  </a:lnTo>
                  <a:lnTo>
                    <a:pt x="1800443" y="365692"/>
                  </a:lnTo>
                  <a:lnTo>
                    <a:pt x="0" y="365692"/>
                  </a:lnTo>
                  <a:close/>
                </a:path>
              </a:pathLst>
            </a:custGeom>
            <a:solidFill>
              <a:srgbClr val="A6B45F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00443" cy="413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2765" y="981583"/>
            <a:ext cx="14418793" cy="91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5974">
                <a:solidFill>
                  <a:srgbClr val="27351A"/>
                </a:solidFill>
                <a:latin typeface="Garet Bold"/>
                <a:ea typeface="Garet Bold"/>
                <a:cs typeface="Garet Bold"/>
                <a:sym typeface="Garet Bold"/>
              </a:rPr>
              <a:t>Algorithme et bibliothèques utilisés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75012" y="3858258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94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75640"/>
            <a:ext cx="9458189" cy="6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CNN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TensorFlow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Matplotlib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NumPy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OS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Drive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517130" y="4449257"/>
            <a:ext cx="6836055" cy="1388485"/>
            <a:chOff x="0" y="0"/>
            <a:chExt cx="1800443" cy="365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0443" cy="365692"/>
            </a:xfrm>
            <a:custGeom>
              <a:avLst/>
              <a:gdLst/>
              <a:ahLst/>
              <a:cxnLst/>
              <a:rect r="r" b="b" t="t" l="l"/>
              <a:pathLst>
                <a:path h="365692" w="1800443">
                  <a:moveTo>
                    <a:pt x="0" y="0"/>
                  </a:moveTo>
                  <a:lnTo>
                    <a:pt x="1800443" y="0"/>
                  </a:lnTo>
                  <a:lnTo>
                    <a:pt x="1800443" y="365692"/>
                  </a:lnTo>
                  <a:lnTo>
                    <a:pt x="0" y="365692"/>
                  </a:lnTo>
                  <a:close/>
                </a:path>
              </a:pathLst>
            </a:custGeom>
            <a:solidFill>
              <a:srgbClr val="A6B45F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00443" cy="413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2765" y="981583"/>
            <a:ext cx="14418793" cy="91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5974">
                <a:solidFill>
                  <a:srgbClr val="27351A"/>
                </a:solidFill>
                <a:latin typeface="Garet Bold"/>
                <a:ea typeface="Garet Bold"/>
                <a:cs typeface="Garet Bold"/>
                <a:sym typeface="Garet Bold"/>
              </a:rPr>
              <a:t>Algorithme et bibliothèques utilisés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75012" y="3858258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94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75640"/>
            <a:ext cx="9458189" cy="6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CNN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TensorFlow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Matplotlib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NumPy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OS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Drive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07945" y="5686142"/>
            <a:ext cx="6836055" cy="1388485"/>
            <a:chOff x="0" y="0"/>
            <a:chExt cx="1800443" cy="365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0443" cy="365692"/>
            </a:xfrm>
            <a:custGeom>
              <a:avLst/>
              <a:gdLst/>
              <a:ahLst/>
              <a:cxnLst/>
              <a:rect r="r" b="b" t="t" l="l"/>
              <a:pathLst>
                <a:path h="365692" w="1800443">
                  <a:moveTo>
                    <a:pt x="0" y="0"/>
                  </a:moveTo>
                  <a:lnTo>
                    <a:pt x="1800443" y="0"/>
                  </a:lnTo>
                  <a:lnTo>
                    <a:pt x="1800443" y="365692"/>
                  </a:lnTo>
                  <a:lnTo>
                    <a:pt x="0" y="365692"/>
                  </a:lnTo>
                  <a:close/>
                </a:path>
              </a:pathLst>
            </a:custGeom>
            <a:solidFill>
              <a:srgbClr val="A6B45F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00443" cy="413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2765" y="981583"/>
            <a:ext cx="14418793" cy="91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5974">
                <a:solidFill>
                  <a:srgbClr val="27351A"/>
                </a:solidFill>
                <a:latin typeface="Garet Bold"/>
                <a:ea typeface="Garet Bold"/>
                <a:cs typeface="Garet Bold"/>
                <a:sym typeface="Garet Bold"/>
              </a:rPr>
              <a:t>Algorithme et bibliothèques utilisés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75012" y="3858258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94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75640"/>
            <a:ext cx="9458189" cy="6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CNN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TensorFlow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Matplotlib 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NumPy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OS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Drive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91792" y="6595582"/>
            <a:ext cx="6836055" cy="1388485"/>
            <a:chOff x="0" y="0"/>
            <a:chExt cx="1800443" cy="365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0443" cy="365692"/>
            </a:xfrm>
            <a:custGeom>
              <a:avLst/>
              <a:gdLst/>
              <a:ahLst/>
              <a:cxnLst/>
              <a:rect r="r" b="b" t="t" l="l"/>
              <a:pathLst>
                <a:path h="365692" w="1800443">
                  <a:moveTo>
                    <a:pt x="0" y="0"/>
                  </a:moveTo>
                  <a:lnTo>
                    <a:pt x="1800443" y="0"/>
                  </a:lnTo>
                  <a:lnTo>
                    <a:pt x="1800443" y="365692"/>
                  </a:lnTo>
                  <a:lnTo>
                    <a:pt x="0" y="365692"/>
                  </a:lnTo>
                  <a:close/>
                </a:path>
              </a:pathLst>
            </a:custGeom>
            <a:solidFill>
              <a:srgbClr val="A6B45F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00443" cy="413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2765" y="981583"/>
            <a:ext cx="14418793" cy="91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5974">
                <a:solidFill>
                  <a:srgbClr val="27351A"/>
                </a:solidFill>
                <a:latin typeface="Garet Bold"/>
                <a:ea typeface="Garet Bold"/>
                <a:cs typeface="Garet Bold"/>
                <a:sym typeface="Garet Bold"/>
              </a:rPr>
              <a:t>Algorithme et bibliothèques utilisés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75012" y="3858258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DAFUG51VJQA</dc:identifier>
  <dcterms:modified xsi:type="dcterms:W3CDTF">2011-08-01T06:04:30Z</dcterms:modified>
  <cp:revision>1</cp:revision>
  <dc:title>Detection de maladies des pomme de terre</dc:title>
</cp:coreProperties>
</file>